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E6"/>
    <a:srgbClr val="FBE5D6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2909" autoAdjust="0"/>
  </p:normalViewPr>
  <p:slideViewPr>
    <p:cSldViewPr snapToGrid="0" showGuides="1">
      <p:cViewPr varScale="1">
        <p:scale>
          <a:sx n="65" d="100"/>
          <a:sy n="65" d="100"/>
        </p:scale>
        <p:origin x="951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C119A-5296-4AF1-A270-C1555944202C}" type="datetimeFigureOut">
              <a:rPr lang="en-US" smtClean="0"/>
              <a:t>10/24/2022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D9580-8C7D-42A2-9EA4-93C6FE745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70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C4DA55-1082-4178-8468-FE3F49AEC1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811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650766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374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792034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2057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52125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MAHE_Institution of Eminence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16FD26-C428-4B74-A5ED-413CEFC9E8B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219172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MAHE_Institution of Eminence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16FD26-C428-4B74-A5ED-413CEFC9E8B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033854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34361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MAHE_Institution of Eminence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16FD26-C428-4B74-A5ED-413CEFC9E8B1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861222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10925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32479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523472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37317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9694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88951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18093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13391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6512"/>
            <a:ext cx="12192000" cy="466794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3136" y="6453119"/>
            <a:ext cx="328864" cy="404881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16FD26-C428-4B74-A5ED-413CEFC9E8B1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" y="0"/>
            <a:ext cx="9249508" cy="9674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3089950"/>
      </p:ext>
    </p:extLst>
  </p:cSld>
  <p:clrMapOvr>
    <a:masterClrMapping/>
  </p:clrMapOvr>
  <p:transition spd="med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R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897468"/>
            <a:ext cx="12192000" cy="4318476"/>
          </a:xfrm>
          <a:custGeom>
            <a:avLst/>
            <a:gdLst>
              <a:gd name="connsiteX0" fmla="*/ 0 w 9153525"/>
              <a:gd name="connsiteY0" fmla="*/ 0 h 4470400"/>
              <a:gd name="connsiteX1" fmla="*/ 9153525 w 9153525"/>
              <a:gd name="connsiteY1" fmla="*/ 0 h 4470400"/>
              <a:gd name="connsiteX2" fmla="*/ 9153525 w 9153525"/>
              <a:gd name="connsiteY2" fmla="*/ 3090863 h 4470400"/>
              <a:gd name="connsiteX3" fmla="*/ 4443413 w 9153525"/>
              <a:gd name="connsiteY3" fmla="*/ 4470400 h 4470400"/>
              <a:gd name="connsiteX4" fmla="*/ 0 w 9153525"/>
              <a:gd name="connsiteY4" fmla="*/ 1417638 h 44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4470400">
                <a:moveTo>
                  <a:pt x="0" y="0"/>
                </a:moveTo>
                <a:lnTo>
                  <a:pt x="9153525" y="0"/>
                </a:lnTo>
                <a:lnTo>
                  <a:pt x="9153525" y="3090863"/>
                </a:lnTo>
                <a:lnTo>
                  <a:pt x="4443413" y="4470400"/>
                </a:lnTo>
                <a:lnTo>
                  <a:pt x="0" y="141763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1463040" anchor="b">
            <a:noAutofit/>
          </a:bodyPr>
          <a:lstStyle>
            <a:lvl1pPr algn="ctr" rtl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2539524"/>
            <a:ext cx="5859887" cy="4318476"/>
          </a:xfrm>
          <a:custGeom>
            <a:avLst/>
            <a:gdLst>
              <a:gd name="connsiteX0" fmla="*/ 0 w 9153525"/>
              <a:gd name="connsiteY0" fmla="*/ 0 h 4470400"/>
              <a:gd name="connsiteX1" fmla="*/ 9153525 w 9153525"/>
              <a:gd name="connsiteY1" fmla="*/ 0 h 4470400"/>
              <a:gd name="connsiteX2" fmla="*/ 9153525 w 9153525"/>
              <a:gd name="connsiteY2" fmla="*/ 3090863 h 4470400"/>
              <a:gd name="connsiteX3" fmla="*/ 4443413 w 9153525"/>
              <a:gd name="connsiteY3" fmla="*/ 4470400 h 4470400"/>
              <a:gd name="connsiteX4" fmla="*/ 0 w 9153525"/>
              <a:gd name="connsiteY4" fmla="*/ 1417638 h 447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4470400">
                <a:moveTo>
                  <a:pt x="0" y="0"/>
                </a:moveTo>
                <a:lnTo>
                  <a:pt x="9153525" y="0"/>
                </a:lnTo>
                <a:lnTo>
                  <a:pt x="9153525" y="3090863"/>
                </a:lnTo>
                <a:lnTo>
                  <a:pt x="4443413" y="4470400"/>
                </a:lnTo>
                <a:lnTo>
                  <a:pt x="0" y="141763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1463040" anchor="b">
            <a:noAutofit/>
          </a:bodyPr>
          <a:lstStyle>
            <a:lvl1pPr algn="ctr" rtl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2536984094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CFACAE8-578D-4C1B-BD59-6241B9FBDDEC}"/>
              </a:ext>
            </a:extLst>
          </p:cNvPr>
          <p:cNvSpPr txBox="1">
            <a:spLocks/>
          </p:cNvSpPr>
          <p:nvPr userDrawn="1"/>
        </p:nvSpPr>
        <p:spPr>
          <a:xfrm>
            <a:off x="0" y="1"/>
            <a:ext cx="12192000" cy="90114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766721-26F8-49EB-9367-A2AB1A81F79D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581" y="140164"/>
            <a:ext cx="2743200" cy="68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718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72" r:id="rId19"/>
  </p:sldLayoutIdLst>
  <p:transition spd="med">
    <p:pull/>
  </p:transition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0574311-1C84-4028-9822-F5552177C21D}"/>
              </a:ext>
            </a:extLst>
          </p:cNvPr>
          <p:cNvSpPr txBox="1"/>
          <p:nvPr/>
        </p:nvSpPr>
        <p:spPr>
          <a:xfrm>
            <a:off x="1085731" y="981714"/>
            <a:ext cx="100205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Mass region: A=260-265</a:t>
            </a:r>
          </a:p>
          <a:p>
            <a:endParaRPr lang="en-GB" sz="3200" dirty="0"/>
          </a:p>
          <a:p>
            <a:r>
              <a:rPr lang="en-GB" sz="3200" dirty="0"/>
              <a:t>Data sets for A=265 and A=261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Submitted, 27 January 2018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Reviewers comments received, 25 May 2021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Re-submitted, 28 March 2022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Current status: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Re-compiling </a:t>
            </a:r>
            <a:r>
              <a:rPr lang="en-GB" sz="3200"/>
              <a:t>with Java NDS </a:t>
            </a:r>
            <a:r>
              <a:rPr lang="en-GB" sz="3200" dirty="0"/>
              <a:t>(</a:t>
            </a:r>
            <a:r>
              <a:rPr lang="en-GB" sz="3200"/>
              <a:t>over NDSPUB)</a:t>
            </a:r>
            <a:endParaRPr lang="en-GB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200" dirty="0"/>
              <a:t>AME update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E15C9B-6C4D-45AB-8267-FDDFE9610C7D}"/>
              </a:ext>
            </a:extLst>
          </p:cNvPr>
          <p:cNvSpPr txBox="1"/>
          <p:nvPr/>
        </p:nvSpPr>
        <p:spPr>
          <a:xfrm>
            <a:off x="655530" y="0"/>
            <a:ext cx="8087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4EF359-F8E5-49F1-8C57-9F3787E4B752}"/>
              </a:ext>
            </a:extLst>
          </p:cNvPr>
          <p:cNvSpPr txBox="1"/>
          <p:nvPr/>
        </p:nvSpPr>
        <p:spPr>
          <a:xfrm>
            <a:off x="2175891" y="5605547"/>
            <a:ext cx="7840218" cy="1051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5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Mohini Gupta</a:t>
            </a:r>
          </a:p>
          <a:p>
            <a:pPr marL="0" marR="0" algn="ctr">
              <a:spcBef>
                <a:spcPts val="0"/>
              </a:spcBef>
              <a:spcAft>
                <a:spcPts val="500"/>
              </a:spcAf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25 October 2022</a:t>
            </a:r>
            <a:endParaRPr lang="en-US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500"/>
              </a:spcAf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IAEA  NSDD  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24</a:t>
            </a:r>
            <a:r>
              <a:rPr lang="en-US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TM Canberra, Australia, 24-28 Oct 2022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467040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0</TotalTime>
  <Words>65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Tahoma</vt:lpstr>
      <vt:lpstr>Times New Roman</vt:lpstr>
      <vt:lpstr>Tw Cen MT</vt:lpstr>
      <vt:lpstr>Droplet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2021-05-24T13:55:07Z</dcterms:created>
  <dcterms:modified xsi:type="dcterms:W3CDTF">2022-10-24T17:59:00Z</dcterms:modified>
</cp:coreProperties>
</file>